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58" r:id="rId6"/>
    <p:sldId id="263" r:id="rId7"/>
    <p:sldId id="266" r:id="rId8"/>
    <p:sldId id="265" r:id="rId9"/>
    <p:sldId id="264" r:id="rId10"/>
    <p:sldId id="261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17-Feb-16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5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17-Feb-16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3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17-Feb-16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4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17-Feb-16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4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17-Feb-16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4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17-Feb-16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0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17-Feb-16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3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17-Feb-16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0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17-Feb-16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9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17-Feb-16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2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17-Feb-16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8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474B5-CB29-443D-9B56-FC7FAC9A7915}" type="datetimeFigureOut">
              <a:rPr lang="en-US" smtClean="0"/>
              <a:t>17-Feb-16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43" y="497609"/>
            <a:ext cx="10589513" cy="58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6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 Increasing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08496" cy="4351338"/>
          </a:xfrm>
        </p:spPr>
        <p:txBody>
          <a:bodyPr/>
          <a:lstStyle/>
          <a:p>
            <a:r>
              <a:rPr lang="en-US" dirty="0" smtClean="0"/>
              <a:t>Increasing hosts connecting.</a:t>
            </a:r>
          </a:p>
          <a:p>
            <a:r>
              <a:rPr lang="en-US" dirty="0" smtClean="0"/>
              <a:t>Increasing services ... games ... TV ... e-Commerce ... Cloud ...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96" y="1503123"/>
            <a:ext cx="7266310" cy="540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59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43" y="497609"/>
            <a:ext cx="10589513" cy="58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4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95597" cy="4351338"/>
          </a:xfrm>
        </p:spPr>
        <p:txBody>
          <a:bodyPr/>
          <a:lstStyle/>
          <a:p>
            <a:r>
              <a:rPr lang="en-US" dirty="0" smtClean="0"/>
              <a:t>We have a </a:t>
            </a:r>
            <a:r>
              <a:rPr lang="en-US" b="1" dirty="0" smtClean="0"/>
              <a:t>transmitter</a:t>
            </a:r>
            <a:r>
              <a:rPr lang="en-US" dirty="0" smtClean="0"/>
              <a:t>, a </a:t>
            </a:r>
            <a:r>
              <a:rPr lang="en-US" b="1" dirty="0" smtClean="0"/>
              <a:t>receiver</a:t>
            </a:r>
            <a:r>
              <a:rPr lang="en-US" dirty="0" smtClean="0"/>
              <a:t> and </a:t>
            </a:r>
            <a:r>
              <a:rPr lang="en-US" b="1" dirty="0" smtClean="0"/>
              <a:t>transmission media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Information flows from two entities over </a:t>
            </a:r>
            <a:r>
              <a:rPr lang="en-US" b="1" dirty="0" smtClean="0"/>
              <a:t>a channel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can have </a:t>
            </a:r>
            <a:r>
              <a:rPr lang="en-US" b="1" dirty="0" smtClean="0"/>
              <a:t>broadcast</a:t>
            </a:r>
            <a:r>
              <a:rPr lang="en-US" dirty="0" smtClean="0"/>
              <a:t> or </a:t>
            </a:r>
            <a:r>
              <a:rPr lang="en-US" b="1" dirty="0" smtClean="0"/>
              <a:t>point-to-point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856" y="1407014"/>
            <a:ext cx="7486976" cy="545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9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70137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Differing inputs signals.</a:t>
            </a:r>
          </a:p>
          <a:p>
            <a:r>
              <a:rPr lang="en-US" dirty="0" smtClean="0"/>
              <a:t>Differing transmission media and transmission rates.</a:t>
            </a:r>
          </a:p>
          <a:p>
            <a:r>
              <a:rPr lang="en-US" dirty="0" smtClean="0"/>
              <a:t>Different addressing methods: </a:t>
            </a:r>
            <a:r>
              <a:rPr lang="en-US" dirty="0" err="1" smtClean="0"/>
              <a:t>eg</a:t>
            </a:r>
            <a:r>
              <a:rPr lang="en-US" dirty="0" smtClean="0"/>
              <a:t> IP address and Telephone Number.</a:t>
            </a:r>
          </a:p>
          <a:p>
            <a:r>
              <a:rPr lang="en-US" dirty="0" smtClean="0"/>
              <a:t>Different Quality of Service (</a:t>
            </a:r>
            <a:r>
              <a:rPr lang="en-US" dirty="0" err="1" smtClean="0"/>
              <a:t>QoS</a:t>
            </a:r>
            <a:r>
              <a:rPr lang="en-US" dirty="0" smtClean="0"/>
              <a:t>) requirements ... fast or reliable?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337" y="1527849"/>
            <a:ext cx="7266544" cy="50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2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increasing demand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71378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Ever increasing requirement for network capacity.</a:t>
            </a:r>
          </a:p>
          <a:p>
            <a:r>
              <a:rPr lang="en-US" dirty="0" smtClean="0"/>
              <a:t>Every increasing reliance for “always-on” and “always available” network connection.</a:t>
            </a:r>
          </a:p>
          <a:p>
            <a:r>
              <a:rPr lang="en-US" dirty="0" smtClean="0"/>
              <a:t>Number of devices connecting increases by the day.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200" y="1359807"/>
            <a:ext cx="7147753" cy="549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495805" cy="4351338"/>
          </a:xfrm>
        </p:spPr>
        <p:txBody>
          <a:bodyPr/>
          <a:lstStyle/>
          <a:p>
            <a:r>
              <a:rPr lang="en-US" dirty="0" smtClean="0"/>
              <a:t>Many different types of media ... radio ... electrical signals ... light pulses.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649" y="1511300"/>
            <a:ext cx="7584219" cy="521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Differing transmission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45077" cy="4351338"/>
          </a:xfrm>
        </p:spPr>
        <p:txBody>
          <a:bodyPr/>
          <a:lstStyle/>
          <a:p>
            <a:r>
              <a:rPr lang="en-US" dirty="0" smtClean="0"/>
              <a:t>The speed of a connection typically measured in the amount of bits that can be sent per second (bps).</a:t>
            </a:r>
          </a:p>
          <a:p>
            <a:r>
              <a:rPr lang="en-US" dirty="0" smtClean="0"/>
              <a:t>Media differs in its capacity.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942" y="1324488"/>
            <a:ext cx="7353231" cy="53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6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27400" cy="4351338"/>
          </a:xfrm>
        </p:spPr>
        <p:txBody>
          <a:bodyPr/>
          <a:lstStyle/>
          <a:p>
            <a:r>
              <a:rPr lang="en-US" dirty="0" smtClean="0"/>
              <a:t>Fusion of many different information sources into a digital communication network.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883" y="1206500"/>
            <a:ext cx="6996617" cy="540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2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convergence ... differing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984500" cy="4351338"/>
          </a:xfrm>
        </p:spPr>
        <p:txBody>
          <a:bodyPr/>
          <a:lstStyle/>
          <a:p>
            <a:r>
              <a:rPr lang="en-US" dirty="0" smtClean="0"/>
              <a:t>Communication channel has many different aspects. </a:t>
            </a:r>
            <a:r>
              <a:rPr lang="en-US" dirty="0" err="1" smtClean="0"/>
              <a:t>Inc</a:t>
            </a:r>
            <a:r>
              <a:rPr lang="en-US" dirty="0" smtClean="0"/>
              <a:t> support for legacy systems.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68" y="1208549"/>
            <a:ext cx="7487663" cy="520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convergence ... differing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479800" cy="4351338"/>
          </a:xfrm>
        </p:spPr>
        <p:txBody>
          <a:bodyPr/>
          <a:lstStyle/>
          <a:p>
            <a:r>
              <a:rPr lang="en-US" dirty="0" smtClean="0"/>
              <a:t>Different types of traffic have different needs (Quality of Service – Latency (the delay in the transmission channel) v Error sensitivity.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99" y="1375686"/>
            <a:ext cx="7338323" cy="526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21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227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A Few Principles</vt:lpstr>
      <vt:lpstr>Intercommunications</vt:lpstr>
      <vt:lpstr>Every increasing demand ...</vt:lpstr>
      <vt:lpstr>Communication Media</vt:lpstr>
      <vt:lpstr>Differing transmission rate</vt:lpstr>
      <vt:lpstr>Network convergence</vt:lpstr>
      <vt:lpstr>Network convergence ... differing requirements</vt:lpstr>
      <vt:lpstr>Network convergence ... differing requirements</vt:lpstr>
      <vt:lpstr>Ever Increasing Demand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</dc:title>
  <dc:creator>Bill Buchanan</dc:creator>
  <cp:lastModifiedBy>Bill Buchanan</cp:lastModifiedBy>
  <cp:revision>22</cp:revision>
  <dcterms:created xsi:type="dcterms:W3CDTF">2016-01-24T16:49:18Z</dcterms:created>
  <dcterms:modified xsi:type="dcterms:W3CDTF">2016-02-17T09:57:23Z</dcterms:modified>
</cp:coreProperties>
</file>