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3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4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4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4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3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0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9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://www.asecuritysite.com/comms/plot0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wmf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ww.asecuritysite.com/comms/plot0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asecuritysite.com/comms/plot02?m=0.5&amp;freq=10&amp;freqs=5&amp;type=f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www.asecuritysite.com/comms/plot0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www.asecuritysite.com/comms/plot0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490679"/>
            <a:ext cx="10579101" cy="5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6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15Hz.</a:t>
            </a:r>
          </a:p>
          <a:p>
            <a:r>
              <a:rPr lang="en-US" dirty="0">
                <a:hlinkClick r:id="rId2"/>
              </a:rPr>
              <a:t>Link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807" y="-1"/>
            <a:ext cx="911779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8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</a:t>
            </a:r>
            <a:r>
              <a:rPr lang="en-US" dirty="0" err="1" smtClean="0"/>
              <a:t>ary</a:t>
            </a:r>
            <a:r>
              <a:rPr lang="en-US" dirty="0" smtClean="0"/>
              <a:t>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4" y="1623014"/>
            <a:ext cx="7016641" cy="523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881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FDM and TDM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1" y="1991218"/>
            <a:ext cx="5456165" cy="459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94365" y="2317529"/>
            <a:ext cx="148782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628247"/>
              </p:ext>
            </p:extLst>
          </p:nvPr>
        </p:nvGraphicFramePr>
        <p:xfrm>
          <a:off x="5982917" y="2317529"/>
          <a:ext cx="606243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Picture" r:id="rId4" imgW="3752193" imgH="1983302" progId="Word.Picture.8">
                  <p:embed/>
                </p:oleObj>
              </mc:Choice>
              <mc:Fallback>
                <p:oleObj name="Picture" r:id="rId4" imgW="3752193" imgH="1983302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2917" y="2317529"/>
                        <a:ext cx="6062432" cy="32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83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490679"/>
            <a:ext cx="10579101" cy="5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80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18441" y="2175640"/>
            <a:ext cx="35185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897064"/>
              </p:ext>
            </p:extLst>
          </p:nvPr>
        </p:nvGraphicFramePr>
        <p:xfrm>
          <a:off x="7173311" y="578562"/>
          <a:ext cx="1072055" cy="1072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3" imgW="368300" imgH="368300" progId="Equation.3">
                  <p:embed/>
                </p:oleObj>
              </mc:Choice>
              <mc:Fallback>
                <p:oleObj name="Equation" r:id="rId3" imgW="368300" imgH="368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3311" y="578562"/>
                        <a:ext cx="1072055" cy="1072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85" y="2364828"/>
            <a:ext cx="7989875" cy="449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875985" y="455411"/>
            <a:ext cx="373137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170352"/>
              </p:ext>
            </p:extLst>
          </p:nvPr>
        </p:nvGraphicFramePr>
        <p:xfrm>
          <a:off x="8875986" y="455412"/>
          <a:ext cx="1545021" cy="119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6" imgW="507780" imgH="393529" progId="Equation.3">
                  <p:embed/>
                </p:oleObj>
              </mc:Choice>
              <mc:Fallback>
                <p:oleObj name="Equation" r:id="rId6" imgW="507780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5986" y="455412"/>
                        <a:ext cx="1545021" cy="1195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14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and Packet 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34" y="1690688"/>
            <a:ext cx="7102505" cy="485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3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490679"/>
            <a:ext cx="10579101" cy="5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8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490679"/>
            <a:ext cx="10579101" cy="5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Amplitude Modulation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AutoShape 4" descr="Image result for sine wave"/>
          <p:cNvSpPr>
            <a:spLocks noChangeAspect="1" noChangeArrowheads="1"/>
          </p:cNvSpPr>
          <p:nvPr/>
        </p:nvSpPr>
        <p:spPr bwMode="auto">
          <a:xfrm>
            <a:off x="155575" y="-693738"/>
            <a:ext cx="18097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596529" y="5992531"/>
            <a:ext cx="257057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683976"/>
              </p:ext>
            </p:extLst>
          </p:nvPr>
        </p:nvGraphicFramePr>
        <p:xfrm>
          <a:off x="6137099" y="1965899"/>
          <a:ext cx="4315172" cy="156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r:id="rId3" imgW="5764213" imgH="3602038" progId="MSDraw">
                  <p:embed/>
                </p:oleObj>
              </mc:Choice>
              <mc:Fallback>
                <p:oleObj r:id="rId3" imgW="5764213" imgH="3602038" progId="MSDraw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099" y="1965899"/>
                        <a:ext cx="4315172" cy="1567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61580"/>
              </p:ext>
            </p:extLst>
          </p:nvPr>
        </p:nvGraphicFramePr>
        <p:xfrm>
          <a:off x="1324304" y="2821571"/>
          <a:ext cx="3369638" cy="170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r:id="rId5" imgW="5764213" imgH="3694113" progId="MSDraw">
                  <p:embed/>
                </p:oleObj>
              </mc:Choice>
              <mc:Fallback>
                <p:oleObj r:id="rId5" imgW="5764213" imgH="3694113" progId="MSDraw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304" y="2821571"/>
                        <a:ext cx="3369638" cy="17031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842073"/>
              </p:ext>
            </p:extLst>
          </p:nvPr>
        </p:nvGraphicFramePr>
        <p:xfrm>
          <a:off x="5460753" y="4332741"/>
          <a:ext cx="4991518" cy="1701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r:id="rId7" imgW="5764213" imgH="3848100" progId="MSDraw">
                  <p:embed/>
                </p:oleObj>
              </mc:Choice>
              <mc:Fallback>
                <p:oleObj r:id="rId7" imgW="5764213" imgH="3848100" progId="MSDraw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753" y="4332741"/>
                        <a:ext cx="4991518" cy="1701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00856" y="19175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900856" y="3108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Garamon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965325" y="5144225"/>
            <a:ext cx="249280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355413"/>
              </p:ext>
            </p:extLst>
          </p:nvPr>
        </p:nvGraphicFramePr>
        <p:xfrm>
          <a:off x="1965326" y="5144226"/>
          <a:ext cx="1324304" cy="83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9" imgW="647419" imgH="406224" progId="Equation.3">
                  <p:embed/>
                </p:oleObj>
              </mc:Choice>
              <mc:Fallback>
                <p:oleObj name="Equation" r:id="rId9" imgW="647419" imgH="40622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6" y="5144226"/>
                        <a:ext cx="1324304" cy="837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88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10Hz carrier.</a:t>
            </a:r>
          </a:p>
          <a:p>
            <a:r>
              <a:rPr lang="en-US" dirty="0" smtClean="0"/>
              <a:t>1Hz signal.</a:t>
            </a:r>
          </a:p>
          <a:p>
            <a:r>
              <a:rPr lang="en-US" dirty="0" smtClean="0"/>
              <a:t>m=0.5.</a:t>
            </a:r>
          </a:p>
          <a:p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118" y="48969"/>
            <a:ext cx="9052691" cy="68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7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10Hz carrier.</a:t>
            </a:r>
          </a:p>
          <a:p>
            <a:r>
              <a:rPr lang="en-US" dirty="0" smtClean="0"/>
              <a:t>1Hz signal.</a:t>
            </a:r>
          </a:p>
          <a:p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953" y="115911"/>
            <a:ext cx="8775047" cy="6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490679"/>
            <a:ext cx="10579101" cy="5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6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ASK, PSK and FSK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79" y="1690688"/>
            <a:ext cx="6979638" cy="512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5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15Hz.</a:t>
            </a:r>
          </a:p>
          <a:p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204" y="0"/>
            <a:ext cx="9117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9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10/20Hz .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203" y="0"/>
            <a:ext cx="911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01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54</Words>
  <Application>Microsoft Office PowerPoint</Application>
  <PresentationFormat>Widescreen</PresentationFormat>
  <Paragraphs>25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AGaramond</vt:lpstr>
      <vt:lpstr>Arial</vt:lpstr>
      <vt:lpstr>Calibri</vt:lpstr>
      <vt:lpstr>Calibri Light</vt:lpstr>
      <vt:lpstr>Times New Roman</vt:lpstr>
      <vt:lpstr>Office Theme</vt:lpstr>
      <vt:lpstr>MSDraw</vt:lpstr>
      <vt:lpstr>Equation</vt:lpstr>
      <vt:lpstr>Picture</vt:lpstr>
      <vt:lpstr>PowerPoint Presentation</vt:lpstr>
      <vt:lpstr>PowerPoint Presentation</vt:lpstr>
      <vt:lpstr>Amplitude Modulation</vt:lpstr>
      <vt:lpstr>AM</vt:lpstr>
      <vt:lpstr>FM</vt:lpstr>
      <vt:lpstr>PowerPoint Presentation</vt:lpstr>
      <vt:lpstr>ASK, PSK and FSK</vt:lpstr>
      <vt:lpstr>ASK</vt:lpstr>
      <vt:lpstr>FSK</vt:lpstr>
      <vt:lpstr>PSK</vt:lpstr>
      <vt:lpstr>M-ary modulation</vt:lpstr>
      <vt:lpstr>FDM and TDM</vt:lpstr>
      <vt:lpstr>PowerPoint Presentation</vt:lpstr>
      <vt:lpstr>Carrier Frequencies</vt:lpstr>
      <vt:lpstr>Circuit and Packet Switching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Bill Buchanan</dc:creator>
  <cp:lastModifiedBy>Bill Buchanan</cp:lastModifiedBy>
  <cp:revision>20</cp:revision>
  <dcterms:created xsi:type="dcterms:W3CDTF">2016-01-24T16:49:18Z</dcterms:created>
  <dcterms:modified xsi:type="dcterms:W3CDTF">2016-01-31T09:47:41Z</dcterms:modified>
</cp:coreProperties>
</file>